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9B0CA-A8E6-4CC3-9B7C-F0C3A1DA35B9}" type="datetimeFigureOut">
              <a:rPr lang="it-IT" smtClean="0"/>
              <a:t>19/11/2012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80045-A4DB-4940-9851-5460722291C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404664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I “fatti” – attività istruttorie</a:t>
            </a:r>
          </a:p>
          <a:p>
            <a:endParaRPr lang="it-IT" b="1" dirty="0"/>
          </a:p>
          <a:p>
            <a:r>
              <a:rPr lang="it-IT" b="1" dirty="0" smtClean="0"/>
              <a:t>12</a:t>
            </a:r>
            <a:r>
              <a:rPr lang="it-IT" b="1" dirty="0"/>
              <a:t>. </a:t>
            </a:r>
            <a:r>
              <a:rPr lang="it-IT" i="1" dirty="0"/>
              <a:t>Mezzi di prova. - </a:t>
            </a:r>
            <a:r>
              <a:rPr lang="it-IT" dirty="0"/>
              <a:t>1. La Corte dispone con ordinanza i mezzi di prova che ritenga opportuni e stabilisce i termini e i modi da osservarsi per la loro assunzione.</a:t>
            </a: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13. </a:t>
            </a:r>
            <a:r>
              <a:rPr lang="it-IT" i="1" dirty="0"/>
              <a:t>Assunzione dei mezzi di prova. - </a:t>
            </a:r>
            <a:r>
              <a:rPr lang="it-IT" dirty="0"/>
              <a:t>1. L’assunzione dei mezzi di prova ha luogo a cura del giudice per l’istruzione con l’assistenza del cancelliere, che redige il verbale.</a:t>
            </a:r>
          </a:p>
          <a:p>
            <a:r>
              <a:rPr lang="it-IT" dirty="0"/>
              <a:t>2. Le parti sono avvertite dal cancelliere dieci giorni prima di quello fissato per l’assunzione.</a:t>
            </a:r>
          </a:p>
          <a:p>
            <a:r>
              <a:rPr lang="it-IT" dirty="0"/>
              <a:t>3. Le spese per l’assunzione sono a carico del bilancio della Corte.</a:t>
            </a:r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14. </a:t>
            </a:r>
            <a:r>
              <a:rPr lang="it-IT" i="1" dirty="0"/>
              <a:t>Chiusura dell’istruttoria e riconvocazione della Corte. - </a:t>
            </a:r>
            <a:r>
              <a:rPr lang="it-IT" dirty="0"/>
              <a:t>1. Espletate le prove, i relativi atti sono depositati nella cancelleria.</a:t>
            </a:r>
          </a:p>
          <a:p>
            <a:r>
              <a:rPr lang="it-IT" dirty="0"/>
              <a:t>2. Il cancelliere, almeno trenta giorni prima della data fissata per la nuova udienza o riunione in camera di consiglio, dà comunicazione del deposito alle parti </a:t>
            </a:r>
            <a:r>
              <a:rPr lang="it-IT" dirty="0" smtClean="0"/>
              <a:t>costituite (</a:t>
            </a:r>
            <a:r>
              <a:rPr lang="it-IT" smtClean="0"/>
              <a:t>Norme integrative)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10</cp:revision>
  <dcterms:created xsi:type="dcterms:W3CDTF">2012-11-19T15:02:49Z</dcterms:created>
  <dcterms:modified xsi:type="dcterms:W3CDTF">2012-11-19T16:34:19Z</dcterms:modified>
</cp:coreProperties>
</file>